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4" r:id="rId7"/>
    <p:sldId id="270" r:id="rId8"/>
    <p:sldId id="266" r:id="rId9"/>
    <p:sldId id="271" r:id="rId10"/>
    <p:sldId id="267" r:id="rId11"/>
    <p:sldId id="268" r:id="rId12"/>
    <p:sldId id="260" r:id="rId13"/>
    <p:sldId id="261" r:id="rId14"/>
    <p:sldId id="272" r:id="rId15"/>
    <p:sldId id="26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228600"/>
            <a:ext cx="40386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1692057"/>
            <a:ext cx="67056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মোহাম্মদ আসাদুজ্জামান</a:t>
            </a:r>
          </a:p>
          <a:p>
            <a:pPr algn="ctr"/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সহকারী শিক্ষক</a:t>
            </a:r>
          </a:p>
          <a:p>
            <a:pPr algn="ctr"/>
            <a:r>
              <a:rPr lang="bn-BD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পশ্চিম কধুরখীল উচ্চ বিদ্যালয়</a:t>
            </a:r>
          </a:p>
          <a:p>
            <a:pPr algn="ctr"/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বোয়ালখালী, চট্টগ্রাম।</a:t>
            </a:r>
          </a:p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আই.ডি নং-১৪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400" y="5334000"/>
            <a:ext cx="693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ব্যাচঃ ২৬</a:t>
            </a:r>
          </a:p>
          <a:p>
            <a:pPr algn="ctr"/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ভেন্যুঃ টিচার্স ট্রেনিং কলেজ, চট্টগ্রাম।</a:t>
            </a:r>
            <a:endParaRPr lang="bn-BD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95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26" y="3477814"/>
            <a:ext cx="4181474" cy="31027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52400"/>
            <a:ext cx="4164113" cy="31126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657600"/>
            <a:ext cx="4375150" cy="3128962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284308" y="3101546"/>
            <a:ext cx="170815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ক্ষুদ্র আকার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90800" y="2731614"/>
            <a:ext cx="170815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ক্ষতি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1926" y="2925266"/>
            <a:ext cx="1633836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অসীম দায়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31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" y="2667000"/>
            <a:ext cx="170815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ক্ষতি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08114" y="2743200"/>
            <a:ext cx="1633836" cy="5334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অসীম দায়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86600" y="2743200"/>
            <a:ext cx="1708150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ক্ষুদ্র আকার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0400" y="304800"/>
            <a:ext cx="277495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অসুবিধা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685800" y="1927859"/>
            <a:ext cx="168275" cy="7620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7780723" y="1981405"/>
            <a:ext cx="168275" cy="7620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4548015" y="1981405"/>
            <a:ext cx="168275" cy="7620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85800" y="1828800"/>
            <a:ext cx="7239000" cy="1219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828800" y="3886200"/>
            <a:ext cx="170815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স্বল্প স্থায়ী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63219" y="3924300"/>
            <a:ext cx="1633836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অধীক ঝুকি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2514600" y="1973578"/>
            <a:ext cx="168275" cy="191262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6096000" y="1950718"/>
            <a:ext cx="168275" cy="193548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22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381000"/>
            <a:ext cx="4038600" cy="1066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দলগত কাজ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981200"/>
            <a:ext cx="7848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>
                <a:latin typeface="NikoshBAN" pitchFamily="2" charset="0"/>
                <a:cs typeface="NikoshBAN" pitchFamily="2" charset="0"/>
              </a:rPr>
              <a:t>একমালিকানা ব্যবসায়ের </a:t>
            </a:r>
            <a:r>
              <a:rPr lang="bn-BD" sz="6600" dirty="0" smtClean="0">
                <a:solidFill>
                  <a:srgbClr val="CC3399"/>
                </a:solidFill>
                <a:latin typeface="NikoshBAN" pitchFamily="2" charset="0"/>
                <a:cs typeface="NikoshBAN" pitchFamily="2" charset="0"/>
              </a:rPr>
              <a:t>বৈশিষ্ট্য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এর আলোকে </a:t>
            </a:r>
            <a:r>
              <a:rPr lang="bn-BD" sz="6600" dirty="0" smtClean="0">
                <a:solidFill>
                  <a:srgbClr val="CC3399"/>
                </a:solidFill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bn-BD" sz="6600" dirty="0" smtClean="0">
                <a:solidFill>
                  <a:srgbClr val="CC3399"/>
                </a:solidFill>
                <a:latin typeface="NikoshBAN" pitchFamily="2" charset="0"/>
                <a:cs typeface="NikoshBAN" pitchFamily="2" charset="0"/>
              </a:rPr>
              <a:t>অসুবিধাগুলো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লিখ।</a:t>
            </a:r>
            <a:endParaRPr lang="bn-BD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41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0" y="228600"/>
            <a:ext cx="3810000" cy="121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উত্তর বল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2133600"/>
            <a:ext cx="6934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bn-BD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একমালিকানা ব্যবসা কাকে বলে।</a:t>
            </a:r>
          </a:p>
          <a:p>
            <a:pPr marL="742950" indent="-742950">
              <a:buFont typeface="+mj-lt"/>
              <a:buAutoNum type="arabicPeriod"/>
            </a:pPr>
            <a:r>
              <a:rPr lang="bn-BD" sz="4400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একমালিকানা 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ব্যবসায়ে</a:t>
            </a: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মূলধন এর পরিমান কিরূপ।</a:t>
            </a:r>
          </a:p>
          <a:p>
            <a:pPr marL="742950" indent="-742950">
              <a:buFont typeface="+mj-lt"/>
              <a:buAutoNum type="arabicPeriod"/>
            </a:pPr>
            <a:r>
              <a:rPr lang="bn-BD" sz="44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কয়েকটি </a:t>
            </a:r>
            <a:r>
              <a:rPr lang="bn-BD" sz="44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একমালিকানা </a:t>
            </a:r>
            <a:r>
              <a:rPr lang="bn-BD" sz="44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ব্যবসা প্রতিষ্ঠানের নাম বল। </a:t>
            </a:r>
            <a:endParaRPr lang="en-US" sz="4400" dirty="0">
              <a:solidFill>
                <a:schemeClr val="accent4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17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0" y="228600"/>
            <a:ext cx="3810000" cy="1219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905000"/>
            <a:ext cx="6858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একমালিকানা </a:t>
            </a:r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ব্যবসায়ের জনপ্রিয়তার কারণগুলো বিশ্লেষণ কর।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14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-Point Star 1"/>
          <p:cNvSpPr/>
          <p:nvPr/>
        </p:nvSpPr>
        <p:spPr>
          <a:xfrm>
            <a:off x="2590800" y="2057400"/>
            <a:ext cx="4191000" cy="3048000"/>
          </a:xfrm>
          <a:prstGeom prst="star6">
            <a:avLst>
              <a:gd name="adj" fmla="val 23192"/>
              <a:gd name="hf" fmla="val 11547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7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1676400"/>
            <a:ext cx="68580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ব্যবসায় উদ্যোগ</a:t>
            </a:r>
            <a:endParaRPr lang="en-US" sz="96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1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নবম শ্রেণি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1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সময়ঃ ৫০ মিনিট।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65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88" y="3505200"/>
            <a:ext cx="4731112" cy="31587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751" y="152400"/>
            <a:ext cx="4368800" cy="3276600"/>
          </a:xfrm>
          <a:prstGeom prst="rect">
            <a:avLst/>
          </a:prstGeom>
        </p:spPr>
      </p:pic>
      <p:sp>
        <p:nvSpPr>
          <p:cNvPr id="2" name="Right Arrow 1"/>
          <p:cNvSpPr/>
          <p:nvPr/>
        </p:nvSpPr>
        <p:spPr>
          <a:xfrm>
            <a:off x="990600" y="4267200"/>
            <a:ext cx="990600" cy="2286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 flipV="1">
            <a:off x="7315200" y="2133600"/>
            <a:ext cx="990600" cy="3810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9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 animBg="1"/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828800"/>
            <a:ext cx="8153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CC3399"/>
                </a:solidFill>
                <a:latin typeface="NikoshBAN" pitchFamily="2" charset="0"/>
                <a:cs typeface="NikoshBAN" pitchFamily="2" charset="0"/>
              </a:rPr>
              <a:t>একমালিকানা ব্যবসায়ের ধারনা</a:t>
            </a:r>
            <a:endParaRPr lang="en-US" sz="6000" dirty="0" smtClean="0">
              <a:solidFill>
                <a:srgbClr val="CC33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1600" dirty="0" smtClean="0">
              <a:solidFill>
                <a:srgbClr val="CC33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চতুর্থ অধ্যায়</a:t>
            </a:r>
            <a:endParaRPr lang="en-US" sz="5400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1600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পৃষ্ঠাঃ ৩৭-৩৮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42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457200"/>
            <a:ext cx="45720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752600"/>
            <a:ext cx="8534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 পাঠ শেষে শিক্ষার্থীরা---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একমালিকানা ব্যবসায়ের 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সংজ্ঞা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বলতে পারবে।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একমালিকানা 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ব্যবসায়ের 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বৈশিষ্ট্য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ব্যাখ্যা করতে পারবে।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একমালিকানা 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ব্যবসায়ের 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সুবিধা ও অসুবিধা 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চিহ্নিত করতে পারবে।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একমালিকানা 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ব্যবসায়ের 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জনপ্রিয়তার কারণ 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বর্ণনা করতে পারবে। </a:t>
            </a:r>
          </a:p>
        </p:txBody>
      </p:sp>
    </p:spTree>
    <p:extLst>
      <p:ext uri="{BB962C8B-B14F-4D97-AF65-F5344CB8AC3E}">
        <p14:creationId xmlns:p14="http://schemas.microsoft.com/office/powerpoint/2010/main" val="214107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79262"/>
            <a:ext cx="4450518" cy="3068599"/>
          </a:xfrm>
          <a:prstGeom prst="rect">
            <a:avLst/>
          </a:prstGeom>
        </p:spPr>
      </p:pic>
      <p:pic>
        <p:nvPicPr>
          <p:cNvPr id="4" name="Picture 2" descr="D:\ID 2 image\Image 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4" y="3200123"/>
            <a:ext cx="4568026" cy="3421610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Arrow 2"/>
          <p:cNvSpPr/>
          <p:nvPr/>
        </p:nvSpPr>
        <p:spPr>
          <a:xfrm>
            <a:off x="3124200" y="1232561"/>
            <a:ext cx="2133600" cy="3810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10800000">
            <a:off x="3048000" y="4720428"/>
            <a:ext cx="2362200" cy="3810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3400" y="1143000"/>
            <a:ext cx="2438400" cy="4705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পরিচালক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91200" y="4572000"/>
            <a:ext cx="2438400" cy="47056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প্রতিষ্ঠাতা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84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8" grpId="0" animBg="1"/>
      <p:bldP spid="8" grpId="1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4714"/>
            <a:ext cx="3241244" cy="3274414"/>
          </a:xfrm>
          <a:prstGeom prst="rect">
            <a:avLst/>
          </a:prstGeom>
          <a:ln w="3175">
            <a:noFill/>
          </a:ln>
        </p:spPr>
      </p:pic>
      <p:pic>
        <p:nvPicPr>
          <p:cNvPr id="3" name="Picture 2" descr="I:\5539049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1" y="3458091"/>
            <a:ext cx="4406898" cy="330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505200"/>
            <a:ext cx="4333876" cy="330517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010400" y="2743200"/>
            <a:ext cx="19812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নিজস্ব সঞ্চয়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29200" y="6096000"/>
            <a:ext cx="37338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আত্নীয় স্বজন থেকে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ঋণ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3505200"/>
            <a:ext cx="37338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ব্যাংক থেকে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ঋণ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7625"/>
            <a:ext cx="4381988" cy="3208592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521808" y="2732817"/>
            <a:ext cx="19050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বন্ধু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থেকে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ঋণ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24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640931"/>
            <a:ext cx="4216400" cy="31623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876800" y="6248400"/>
            <a:ext cx="170815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সহজ গঠন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25" t="2778" r="22651"/>
          <a:stretch>
            <a:fillRect/>
          </a:stretch>
        </p:blipFill>
        <p:spPr>
          <a:xfrm rot="5400000">
            <a:off x="3091495" y="-195893"/>
            <a:ext cx="3342013" cy="3733801"/>
          </a:xfrm>
          <a:prstGeom prst="rect">
            <a:avLst/>
          </a:prstGeom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6172200" y="2667000"/>
            <a:ext cx="12954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স্বল্প পুঁজি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76" y="3657600"/>
            <a:ext cx="4657124" cy="312896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52400" y="6248400"/>
            <a:ext cx="133985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মুনাফা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25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533400"/>
            <a:ext cx="40386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বৈশিষ্ট্য / সুবিধা</a:t>
            </a:r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/>
          </a:p>
        </p:txBody>
      </p:sp>
      <p:sp>
        <p:nvSpPr>
          <p:cNvPr id="7" name="Rectangle 6"/>
          <p:cNvSpPr/>
          <p:nvPr/>
        </p:nvSpPr>
        <p:spPr>
          <a:xfrm>
            <a:off x="7301298" y="2802100"/>
            <a:ext cx="1295400" cy="41601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স্বল্প পুঁজি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2708190"/>
            <a:ext cx="1708150" cy="4160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সহজ গঠন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44740" y="2813427"/>
            <a:ext cx="1943100" cy="47161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অধিক মুনাফা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Down Arrow 20"/>
          <p:cNvSpPr/>
          <p:nvPr/>
        </p:nvSpPr>
        <p:spPr>
          <a:xfrm>
            <a:off x="669925" y="1927859"/>
            <a:ext cx="168275" cy="76200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7780723" y="1981405"/>
            <a:ext cx="168275" cy="76200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4548015" y="1981405"/>
            <a:ext cx="168275" cy="76200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85800" y="1752600"/>
            <a:ext cx="7239000" cy="1981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219200" y="4038600"/>
            <a:ext cx="3668540" cy="685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আইনের জটিলতা নেই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87840" y="4038600"/>
            <a:ext cx="1943100" cy="4716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স্বাধীনতা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Down Arrow 27"/>
          <p:cNvSpPr/>
          <p:nvPr/>
        </p:nvSpPr>
        <p:spPr>
          <a:xfrm>
            <a:off x="2540772" y="1981404"/>
            <a:ext cx="232418" cy="2057195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>
            <a:off x="6543181" y="1981404"/>
            <a:ext cx="232418" cy="2057195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169</Words>
  <Application>Microsoft Office PowerPoint</Application>
  <PresentationFormat>On-screen Show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TTC</cp:lastModifiedBy>
  <cp:revision>99</cp:revision>
  <dcterms:created xsi:type="dcterms:W3CDTF">2006-08-16T00:00:00Z</dcterms:created>
  <dcterms:modified xsi:type="dcterms:W3CDTF">2013-03-01T06:22:08Z</dcterms:modified>
</cp:coreProperties>
</file>